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sberg, Linda" userId="370cc7a6-031c-48fd-9c7c-c857439fad66" providerId="ADAL" clId="{9A3C12E7-5341-4FE1-BFF6-DC88EB77CCC6}"/>
    <pc:docChg chg="delSld">
      <pc:chgData name="Risberg, Linda" userId="370cc7a6-031c-48fd-9c7c-c857439fad66" providerId="ADAL" clId="{9A3C12E7-5341-4FE1-BFF6-DC88EB77CCC6}" dt="2023-07-14T18:03:40.534" v="0" actId="47"/>
      <pc:docMkLst>
        <pc:docMk/>
      </pc:docMkLst>
      <pc:sldChg chg="del">
        <pc:chgData name="Risberg, Linda" userId="370cc7a6-031c-48fd-9c7c-c857439fad66" providerId="ADAL" clId="{9A3C12E7-5341-4FE1-BFF6-DC88EB77CCC6}" dt="2023-07-14T18:03:40.534" v="0" actId="47"/>
        <pc:sldMkLst>
          <pc:docMk/>
          <pc:sldMk cId="3361692134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8AF75-EE48-4611-B3D5-84599D7649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56AAB4-A72A-4F3A-9706-922FAFE1FF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73B5CD-6ED5-41CB-BFF7-8F4C97082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BB9-2201-4417-A4BB-FEBD79D61BE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DFBF7-D226-46B5-A644-2739E2A68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3CE22-3206-486D-ACEC-C18AAEDDA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1BB9-262B-4B9F-BE76-F5B79274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31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E9030-1990-40F6-B293-0046AE6FC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C70B97-784F-4518-B6BA-757DD6F854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A8369-CAE5-4DC9-B58B-7039C8DAE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BB9-2201-4417-A4BB-FEBD79D61BE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56483-A21D-4EAD-9C28-F9D8FEFDE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2B076-461B-4EB6-B548-E712BF027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1BB9-262B-4B9F-BE76-F5B79274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39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662112-A443-4D4C-BAD2-D2FECA93EB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24740E-E833-47F9-92F0-0C27B05C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ED595-1D71-4C90-A994-6FA230FE7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BB9-2201-4417-A4BB-FEBD79D61BE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8ECAE-19DC-4BE6-8674-31E1486AC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1E1B3-99CA-4607-9178-D20F7B532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1BB9-262B-4B9F-BE76-F5B79274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7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D36E5-CE44-46FD-B08C-E293EE8D4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D58E1-399F-408E-9821-5C89ACA61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46566-A704-46BB-A386-078BED82F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BB9-2201-4417-A4BB-FEBD79D61BE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58335-A838-4C30-B2DC-83085F92F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E0A67-2259-4996-BBCA-6489F00C3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1BB9-262B-4B9F-BE76-F5B79274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48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511A6-BAC2-4705-9342-E81A8780F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ADD995-2691-4757-9365-5533A87B4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28C99-7415-4624-B5F6-A92485013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BB9-2201-4417-A4BB-FEBD79D61BE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F8B3C-C7CB-4E61-A112-412DC97E0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FE722-AFD3-4331-8184-6675711FC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1BB9-262B-4B9F-BE76-F5B79274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C9ACB-DA78-4077-881F-A1256B61A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422A7-EBCF-469A-9AE7-FEB4065C53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50A96E-F6B0-4793-A503-1C8C0878CF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A1C973-4CC8-4098-A04B-3944519A8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BB9-2201-4417-A4BB-FEBD79D61BE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9A1FFE-17B5-446B-A668-33AA97122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D6EFB8-4288-47BA-8465-E87386A3E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1BB9-262B-4B9F-BE76-F5B79274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777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9E618-B2E1-497E-AC21-701EFBE01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6DDAEE-BC71-43DA-BE02-31B6638F4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6B4A5E-4521-4641-A041-D9344B6363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5160A2-B9CC-43CA-B650-5E849757A1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6FD358-7CFC-4EA3-A989-E338CD4E26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6A5EB9-9754-4764-ADB5-E977D999E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BB9-2201-4417-A4BB-FEBD79D61BE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5413CF-B7A9-4565-9681-E4435CA9C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FC0B48-98FD-4E45-A01D-21D145D39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1BB9-262B-4B9F-BE76-F5B79274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154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09D0D-EE99-49BB-949C-EEB150D73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329492-0CA2-42F6-9B01-422864FD1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BB9-2201-4417-A4BB-FEBD79D61BE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5C9D32-6B7C-465E-B260-F0380EFCA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0397E0-177C-4914-BC23-746848E47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1BB9-262B-4B9F-BE76-F5B79274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76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90DB89-3765-4DCB-AC71-44C35DFB3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BB9-2201-4417-A4BB-FEBD79D61BE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F9BA58-2086-4940-AC32-1B5B60626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C0DA0A-0B82-434B-B900-DF3398093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1BB9-262B-4B9F-BE76-F5B79274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912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680A1-02BD-4DC1-AA63-7F019BE8C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2481C-A5C5-41EC-B9B0-E9D82D166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7D6E98-E1EB-44AA-AAC9-9A4297BCB6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E74AD8-6DFD-49A3-995D-2D5C2F508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BB9-2201-4417-A4BB-FEBD79D61BE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57C19D-225D-4415-B7E9-B394B1085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228EC3-F820-467B-9B56-64BAFDFE5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1BB9-262B-4B9F-BE76-F5B79274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91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CB306-1D40-472F-B8D6-00EAC56B5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7E214F-11AB-4CDC-9070-48074EF49E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6E5646-08A0-41DB-9861-58D8B7EFD4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E3C433-F70D-45AD-8CBC-B63DC0C5F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BB9-2201-4417-A4BB-FEBD79D61BE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9B5E08-778C-4905-8747-F1A90B11B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B727C-2D81-4E49-AD62-BB96E055E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1BB9-262B-4B9F-BE76-F5B79274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17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1BA01B-B4AD-447B-9A4C-38941C339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ADE175-95B1-48D9-96B1-139367FBC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4F0D58-57E7-4CDC-A17D-8349128E05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77BB9-2201-4417-A4BB-FEBD79D61BE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83CB9-8B8C-4687-95BA-6C68793D7F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18756-3FFB-45BB-9E27-8C75C73276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F1BB9-262B-4B9F-BE76-F5B79274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6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Content Placeholder 1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53" y="965812"/>
            <a:ext cx="5971852" cy="513187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753" y="194402"/>
            <a:ext cx="10515600" cy="1001220"/>
          </a:xfrm>
        </p:spPr>
        <p:txBody>
          <a:bodyPr>
            <a:normAutofit fontScale="90000"/>
          </a:bodyPr>
          <a:lstStyle/>
          <a:p>
            <a:br>
              <a:rPr lang="en-US" sz="2700" dirty="0"/>
            </a:br>
            <a:r>
              <a:rPr lang="en-US" sz="2700" b="1" dirty="0"/>
              <a:t>PreK Parent Pick-Up and Drop-Off Map and Instructions</a:t>
            </a:r>
            <a:br>
              <a:rPr lang="en-US" sz="2700" b="1" dirty="0"/>
            </a:br>
            <a:r>
              <a:rPr lang="en-US" sz="2700" b="1" dirty="0"/>
              <a:t>PreK School Hours:  8:00 am to 2:30 pm</a:t>
            </a:r>
            <a:br>
              <a:rPr lang="en-US" b="1" dirty="0"/>
            </a:b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4753" y="6195222"/>
            <a:ext cx="1114960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South (Front) Parking Lot:  </a:t>
            </a:r>
            <a:r>
              <a:rPr lang="en-US" b="1" dirty="0"/>
              <a:t>Left</a:t>
            </a:r>
            <a:r>
              <a:rPr lang="en-US" dirty="0"/>
              <a:t> Turns Only </a:t>
            </a:r>
            <a:r>
              <a:rPr lang="en-US"/>
              <a:t>to </a:t>
            </a:r>
            <a:r>
              <a:rPr lang="en-US" b="1"/>
              <a:t>Enter </a:t>
            </a:r>
            <a:r>
              <a:rPr lang="en-US"/>
              <a:t>Lot</a:t>
            </a:r>
            <a:r>
              <a:rPr lang="en-US" dirty="0"/>
              <a:t>. </a:t>
            </a:r>
            <a:r>
              <a:rPr lang="en-US" b="1" dirty="0"/>
              <a:t>Right</a:t>
            </a:r>
            <a:r>
              <a:rPr lang="en-US" dirty="0"/>
              <a:t> Turns only Allowed to </a:t>
            </a:r>
            <a:r>
              <a:rPr lang="en-US" b="1" dirty="0"/>
              <a:t>Exit l</a:t>
            </a:r>
            <a:r>
              <a:rPr lang="en-US" dirty="0"/>
              <a:t>ot</a:t>
            </a:r>
            <a:r>
              <a:rPr lang="en-US" b="1" dirty="0"/>
              <a:t>.</a:t>
            </a:r>
            <a:endParaRPr lang="en-US" dirty="0"/>
          </a:p>
        </p:txBody>
      </p:sp>
      <p:cxnSp>
        <p:nvCxnSpPr>
          <p:cNvPr id="104" name="Curved Connector 103"/>
          <p:cNvCxnSpPr>
            <a:cxnSpLocks/>
          </p:cNvCxnSpPr>
          <p:nvPr/>
        </p:nvCxnSpPr>
        <p:spPr>
          <a:xfrm rot="16200000" flipH="1">
            <a:off x="4303263" y="4209902"/>
            <a:ext cx="614148" cy="368760"/>
          </a:xfrm>
          <a:prstGeom prst="curvedConnector3">
            <a:avLst>
              <a:gd name="adj1" fmla="val -2938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cxnSpLocks/>
          </p:cNvCxnSpPr>
          <p:nvPr/>
        </p:nvCxnSpPr>
        <p:spPr>
          <a:xfrm rot="16200000" flipV="1">
            <a:off x="4450076" y="4155173"/>
            <a:ext cx="732067" cy="360299"/>
          </a:xfrm>
          <a:prstGeom prst="curvedConnector3">
            <a:avLst>
              <a:gd name="adj1" fmla="val 98575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3267333" y="4343284"/>
            <a:ext cx="64455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SOUTH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470090" y="2053051"/>
            <a:ext cx="92215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NORTH STAFF ONLY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E362D32-F126-4373-9419-DED1DA80EC2C}"/>
              </a:ext>
            </a:extLst>
          </p:cNvPr>
          <p:cNvSpPr/>
          <p:nvPr/>
        </p:nvSpPr>
        <p:spPr>
          <a:xfrm>
            <a:off x="2733590" y="1179483"/>
            <a:ext cx="533743" cy="2618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63AFFC2-7573-428E-A2D8-D3A58F12F7E8}"/>
              </a:ext>
            </a:extLst>
          </p:cNvPr>
          <p:cNvSpPr txBox="1"/>
          <p:nvPr/>
        </p:nvSpPr>
        <p:spPr>
          <a:xfrm>
            <a:off x="6611371" y="932206"/>
            <a:ext cx="5047256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Drop off in the morning is no earlier than 7:45 am</a:t>
            </a:r>
          </a:p>
          <a:p>
            <a:r>
              <a:rPr lang="en-US" b="1" dirty="0"/>
              <a:t>*</a:t>
            </a:r>
            <a:r>
              <a:rPr lang="en-US" dirty="0"/>
              <a:t>Drop off  for students with extended care is 7:00 am and pick up no later than 5:30 pm</a:t>
            </a:r>
          </a:p>
          <a:p>
            <a:r>
              <a:rPr lang="en-US" dirty="0"/>
              <a:t>*Parents must park and sign students in and out of the PreK classrooms.</a:t>
            </a:r>
          </a:p>
          <a:p>
            <a:endParaRPr lang="en-US" b="1" dirty="0"/>
          </a:p>
          <a:p>
            <a:r>
              <a:rPr lang="en-US" b="1" dirty="0"/>
              <a:t>Drop Off/Pick Locations for PreK is the South (Front) Parking Lot.</a:t>
            </a:r>
          </a:p>
          <a:p>
            <a:pPr marL="342900" indent="-342900">
              <a:buAutoNum type="arabicParenR"/>
            </a:pPr>
            <a:r>
              <a:rPr lang="en-US" u="sng" dirty="0"/>
              <a:t>After 7:45 </a:t>
            </a:r>
            <a:r>
              <a:rPr lang="en-US" dirty="0"/>
              <a:t>am parents must wait the in the drop-off line to park. </a:t>
            </a:r>
          </a:p>
          <a:p>
            <a:pPr marL="342900" indent="-342900">
              <a:buAutoNum type="arabicParenR"/>
            </a:pPr>
            <a:r>
              <a:rPr lang="en-US" u="sng" dirty="0"/>
              <a:t>After 2:30 </a:t>
            </a:r>
            <a:r>
              <a:rPr lang="en-US" dirty="0"/>
              <a:t>pm, parents must wait in the drop-off line to park.</a:t>
            </a:r>
          </a:p>
          <a:p>
            <a:pPr marL="342900" indent="-342900">
              <a:buAutoNum type="arabicParenR"/>
            </a:pPr>
            <a:r>
              <a:rPr lang="en-US" dirty="0"/>
              <a:t>Please </a:t>
            </a:r>
            <a:r>
              <a:rPr lang="en-US" b="1" dirty="0"/>
              <a:t>DO NOT </a:t>
            </a:r>
            <a:r>
              <a:rPr lang="en-US" dirty="0"/>
              <a:t>block any crosswalks or handicap stalls.</a:t>
            </a:r>
          </a:p>
          <a:p>
            <a:pPr marL="342900" indent="-342900">
              <a:buAutoNum type="arabicParenR"/>
            </a:pPr>
            <a:r>
              <a:rPr lang="en-US" dirty="0"/>
              <a:t>Please </a:t>
            </a:r>
            <a:r>
              <a:rPr lang="en-US" b="1" dirty="0"/>
              <a:t>DO NOT </a:t>
            </a:r>
            <a:r>
              <a:rPr lang="en-US" dirty="0"/>
              <a:t>use cell phones while waiting in line or driving through the parking lot.</a:t>
            </a:r>
          </a:p>
        </p:txBody>
      </p:sp>
    </p:spTree>
    <p:extLst>
      <p:ext uri="{BB962C8B-B14F-4D97-AF65-F5344CB8AC3E}">
        <p14:creationId xmlns:p14="http://schemas.microsoft.com/office/powerpoint/2010/main" val="2754987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162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PreK Parent Pick-Up and Drop-Off Map and Instructions PreK School Hours:  8:00 am to 2:30 pm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 Pick-Up and Drop-Off Students are NOT allowed on campus, including the playground, before 7:45 a.m. </dc:title>
  <dc:creator>Risberg, Linda</dc:creator>
  <cp:lastModifiedBy>Risberg, Linda</cp:lastModifiedBy>
  <cp:revision>4</cp:revision>
  <cp:lastPrinted>2023-07-07T20:21:26Z</cp:lastPrinted>
  <dcterms:created xsi:type="dcterms:W3CDTF">2021-07-15T20:01:59Z</dcterms:created>
  <dcterms:modified xsi:type="dcterms:W3CDTF">2023-07-14T18:03:42Z</dcterms:modified>
</cp:coreProperties>
</file>